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388.xml" ContentType="application/vnd.openxmlformats-officedocument.presentationml.slide+xml"/>
  <Override PartName="/ppt/slides/slide40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221.xml" ContentType="application/vnd.openxmlformats-officedocument.presentationml.slide+xml"/>
  <Override PartName="/ppt/slides/slide319.xml" ContentType="application/vnd.openxmlformats-officedocument.presentationml.slide+xml"/>
  <Override PartName="/ppt/slides/slide366.xml" ContentType="application/vnd.openxmlformats-officedocument.presentationml.slide+xml"/>
  <Override PartName="/ppt/slides/slide158.xml" ContentType="application/vnd.openxmlformats-officedocument.presentationml.slide+xml"/>
  <Override PartName="/ppt/slides/slide344.xml" ContentType="application/vnd.openxmlformats-officedocument.presentationml.slide+xml"/>
  <Override PartName="/ppt/slides/slide391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s/slide423.xml" ContentType="application/vnd.openxmlformats-officedocument.presentationml.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6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ppt/slides/slide396.xml" ContentType="application/vnd.openxmlformats-officedocument.presentationml.slide+xml"/>
  <Override PartName="/ppt/slides/slide40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327.xml" ContentType="application/vnd.openxmlformats-officedocument.presentationml.slide+xml"/>
  <Override PartName="/ppt/slides/slide338.xml" ContentType="application/vnd.openxmlformats-officedocument.presentationml.slide+xml"/>
  <Override PartName="/ppt/slides/slide374.xml" ContentType="application/vnd.openxmlformats-officedocument.presentationml.slide+xml"/>
  <Override PartName="/ppt/slides/slide385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s/slide36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34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41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s/slide40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379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57.xml" ContentType="application/vnd.openxmlformats-officedocument.presentationml.slide+xml"/>
  <Override PartName="/ppt/slides/slide368.xml" ContentType="application/vnd.openxmlformats-officedocument.presentationml.slide+xml"/>
  <Override PartName="/ppt/slides/slide42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346.xml" ContentType="application/vnd.openxmlformats-officedocument.presentationml.slide+xml"/>
  <Override PartName="/ppt/slides/slide393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slides/slide382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371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s/slide36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414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398.xml" ContentType="application/vnd.openxmlformats-officedocument.presentationml.slide+xml"/>
  <Override PartName="/ppt/slides/slide40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s/slide376.xml" ContentType="application/vnd.openxmlformats-officedocument.presentationml.slide+xml"/>
  <Override PartName="/ppt/slides/slide387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365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354.xml" ContentType="application/vnd.openxmlformats-officedocument.presentationml.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slides/slide390.xml" ContentType="application/vnd.openxmlformats-officedocument.presentationml.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slides/slide41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0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slides/slide42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slides/slide359.xml" ContentType="application/vnd.openxmlformats-officedocument.presentationml.slide+xml"/>
  <Override PartName="/ppt/slides/slide395.xml" ContentType="application/vnd.openxmlformats-officedocument.presentationml.slide+xml"/>
  <Override PartName="/ppt/slides/slide400.xml" ContentType="application/vnd.openxmlformats-officedocument.presentationml.slide+xml"/>
  <Override PartName="/ppt/slides/slide41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slides/slide384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373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slides/slide362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416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slides/slide40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s/slide378.xml" ContentType="application/vnd.openxmlformats-officedocument.presentationml.slide+xml"/>
  <Override PartName="/ppt/slides/slide389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367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356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slides/slide392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370.xml" ContentType="application/vnd.openxmlformats-officedocument.presentationml.slide+xml"/>
  <Override PartName="/ppt/slides/slide381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slides/slide397.xml" ContentType="application/vnd.openxmlformats-officedocument.presentationml.slide+xml"/>
  <Override PartName="/ppt/slides/slide402.xml" ContentType="application/vnd.openxmlformats-officedocument.presentationml.slide+xml"/>
  <Override PartName="/ppt/slides/slide41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slides/slide386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s/slide375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353.xml" ContentType="application/vnd.openxmlformats-officedocument.presentationml.slide+xml"/>
  <Override PartName="/ppt/slides/slide364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slides/slide418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40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s/slide369.xml" ContentType="application/vnd.openxmlformats-officedocument.presentationml.slide+xml"/>
  <Override PartName="/ppt/slides/slide421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358.xml" ContentType="application/vnd.openxmlformats-officedocument.presentationml.slide+xml"/>
  <Override PartName="/ppt/slides/slide410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slides/slide394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slides/slide372.xml" ContentType="application/vnd.openxmlformats-officedocument.presentationml.slide+xml"/>
  <Override PartName="/ppt/slides/slide383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361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s/slide399.xml" ContentType="application/vnd.openxmlformats-officedocument.presentationml.slide+xml"/>
  <Override PartName="/ppt/slides/slide415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377.xml" ContentType="application/vnd.openxmlformats-officedocument.presentationml.slide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slides/slide355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333.xml" ContentType="application/vnd.openxmlformats-officedocument.presentationml.slide+xml"/>
  <Override PartName="/ppt/slides/slide380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409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s/slide273.xml" ContentType="application/vnd.openxmlformats-officedocument.presentationml.slide+xml"/>
  <Override PartName="/ppt/slides/slide4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  <p:sldId id="625" r:id="rId371"/>
    <p:sldId id="626" r:id="rId372"/>
    <p:sldId id="627" r:id="rId373"/>
    <p:sldId id="628" r:id="rId374"/>
    <p:sldId id="629" r:id="rId375"/>
    <p:sldId id="630" r:id="rId376"/>
    <p:sldId id="631" r:id="rId377"/>
    <p:sldId id="632" r:id="rId378"/>
    <p:sldId id="633" r:id="rId379"/>
    <p:sldId id="634" r:id="rId380"/>
    <p:sldId id="635" r:id="rId381"/>
    <p:sldId id="636" r:id="rId382"/>
    <p:sldId id="637" r:id="rId383"/>
    <p:sldId id="638" r:id="rId384"/>
    <p:sldId id="639" r:id="rId385"/>
    <p:sldId id="640" r:id="rId386"/>
    <p:sldId id="641" r:id="rId387"/>
    <p:sldId id="642" r:id="rId388"/>
    <p:sldId id="643" r:id="rId389"/>
    <p:sldId id="644" r:id="rId390"/>
    <p:sldId id="645" r:id="rId391"/>
    <p:sldId id="646" r:id="rId392"/>
    <p:sldId id="647" r:id="rId393"/>
    <p:sldId id="648" r:id="rId394"/>
    <p:sldId id="649" r:id="rId395"/>
    <p:sldId id="650" r:id="rId396"/>
    <p:sldId id="651" r:id="rId397"/>
    <p:sldId id="652" r:id="rId398"/>
    <p:sldId id="653" r:id="rId399"/>
    <p:sldId id="654" r:id="rId400"/>
    <p:sldId id="655" r:id="rId401"/>
    <p:sldId id="656" r:id="rId402"/>
    <p:sldId id="657" r:id="rId403"/>
    <p:sldId id="658" r:id="rId404"/>
    <p:sldId id="659" r:id="rId405"/>
    <p:sldId id="660" r:id="rId406"/>
    <p:sldId id="661" r:id="rId407"/>
    <p:sldId id="662" r:id="rId408"/>
    <p:sldId id="663" r:id="rId409"/>
    <p:sldId id="664" r:id="rId410"/>
    <p:sldId id="665" r:id="rId411"/>
    <p:sldId id="666" r:id="rId412"/>
    <p:sldId id="667" r:id="rId413"/>
    <p:sldId id="668" r:id="rId414"/>
    <p:sldId id="669" r:id="rId415"/>
    <p:sldId id="670" r:id="rId416"/>
    <p:sldId id="671" r:id="rId417"/>
    <p:sldId id="672" r:id="rId418"/>
    <p:sldId id="673" r:id="rId419"/>
    <p:sldId id="674" r:id="rId420"/>
    <p:sldId id="675" r:id="rId421"/>
    <p:sldId id="676" r:id="rId422"/>
    <p:sldId id="677" r:id="rId423"/>
    <p:sldId id="678" r:id="rId424"/>
  </p:sldIdLst>
  <p:sldSz cx="10160000" cy="15392400"/>
  <p:notesSz cx="6858000" cy="9144000"/>
  <p:embeddedFontLst>
    <p:embeddedFont>
      <p:font typeface="Calibri" pitchFamily="34" charset="0"/>
      <p:regular r:id="rId425"/>
      <p:bold r:id="rId426"/>
      <p:italic r:id="rId427"/>
      <p:boldItalic r:id="rId4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25" Type="http://schemas.openxmlformats.org/officeDocument/2006/relationships/font" Target="fonts/font1.fntdata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font" Target="fonts/font2.fntdata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font" Target="fonts/font3.fntdata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font" Target="fonts/font4.fntdata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781624"/>
            <a:ext cx="8636000" cy="329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722360"/>
            <a:ext cx="7112000" cy="39336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616413"/>
            <a:ext cx="2286000" cy="131334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16413"/>
            <a:ext cx="6688667" cy="131334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9891045"/>
            <a:ext cx="8636000" cy="30571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6523957"/>
            <a:ext cx="8636000" cy="33670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3591563"/>
            <a:ext cx="4487333" cy="101582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3591563"/>
            <a:ext cx="4487333" cy="101582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3445476"/>
            <a:ext cx="4489098" cy="1435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4881386"/>
            <a:ext cx="4489098" cy="88684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3445476"/>
            <a:ext cx="4490861" cy="1435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4881386"/>
            <a:ext cx="4490861" cy="88684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12845"/>
            <a:ext cx="3342570" cy="260815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612849"/>
            <a:ext cx="5679722" cy="13136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3221006"/>
            <a:ext cx="3342570" cy="105288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10774680"/>
            <a:ext cx="6096000" cy="12720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1375339"/>
            <a:ext cx="6096000" cy="92354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12046692"/>
            <a:ext cx="6096000" cy="18064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616410"/>
            <a:ext cx="9144000" cy="256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3591563"/>
            <a:ext cx="9144000" cy="10158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1" y="14266478"/>
            <a:ext cx="2370667" cy="819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E80DC-4895-44E7-85A4-6DDEF9535B00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5" y="14266478"/>
            <a:ext cx="3217333" cy="819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4" y="14266478"/>
            <a:ext cx="2370667" cy="819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70091-5A93-4BEF-9882-E5B4B0E360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362200"/>
            <a:ext cx="86614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1. Building Blocks  ​of Algebra 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2500" cy="2095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a13f7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54761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76900" cy="1816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61100" cy="3886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f57d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762571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45200" cy="2781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d09a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68503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46800" cy="2844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02300" cy="1663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d473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10160000" cy="281495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d84e3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10160000" cy="651446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2500" cy="2717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97dd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832891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8d6e8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37959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70900" cy="2349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10007600" cy="10477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398000" cy="4737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43900" cy="749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31200" cy="4102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83700" cy="340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419100"/>
            <a:ext cx="10160000" cy="265506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489700" cy="7366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b3ac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54355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81152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398000" cy="5232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94700" cy="327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55000" cy="368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07500" cy="7073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264400" cy="8623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96400" cy="3975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05800" cy="4699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20100" cy="6477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71000" cy="2616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ab8f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3556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169400" cy="4406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423400" cy="3670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640359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67700" cy="7048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2870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94600" cy="855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05800" cy="213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516242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8c6c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270584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67700" cy="7835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70600" cy="2527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29709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66649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2ed5d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10160000" cy="339242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60af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019860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13385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958443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988300" cy="9207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80400" cy="6477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29600" cy="1447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80400" cy="7061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43900" cy="4064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30700" cy="1993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31200" cy="220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69300" cy="2908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6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94700" cy="9042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300" y="1485900"/>
            <a:ext cx="995680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5. Systems of Linear  ​Equations and  ​Inequalities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60900" cy="2476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2500" cy="2184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69000" cy="454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84900" cy="2832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43600" cy="3086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51600" cy="1917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84900" cy="1511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30900" cy="2781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3606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81600" cy="2387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2b9f6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17156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359900" cy="5461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f04d8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99376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d0bd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789520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100" y="25400"/>
            <a:ext cx="8597900" cy="9423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289800" cy="9486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502119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061200" cy="1943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31200" cy="2933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953500" cy="2501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96400" cy="9842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96300" cy="4064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45600" cy="2476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309100" cy="4305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32900" cy="9766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91e5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677329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73de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048473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6e206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26884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aabb8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90000" cy="2997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82000" cy="855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80400" cy="236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67700" cy="1549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835900" cy="8445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6e57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257122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a1163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29170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 descr="clipboard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100" y="6248400"/>
            <a:ext cx="9938766" cy="139382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577e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155331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00" y="419100"/>
            <a:ext cx="8013700" cy="7975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46570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45500" cy="4584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2654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12610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918527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222377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1320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42300" cy="4165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 descr="clipboard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700" y="2324100"/>
            <a:ext cx="8509000" cy="10071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43900" cy="10083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91500" cy="10337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96300" cy="6375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 descr="clipboard(3)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7800" y="5397500"/>
            <a:ext cx="8407400" cy="9525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6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56600" cy="10756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6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18500" cy="9448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92700" cy="1600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797800" cy="2260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571500"/>
            <a:ext cx="995680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6. Exponents,  ​Exponents, and More  ​Exponents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82000" cy="2527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10300" cy="3098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59500" cy="2349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3975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97600" cy="3835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30700" cy="1320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70600" cy="2425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62500" cy="4330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08700" cy="1981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785100" cy="2489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46800" cy="2616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93100" cy="1778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99200" cy="368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c1bf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13080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c4fd7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10160000" cy="368084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b942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6144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45200" cy="2489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84900" cy="220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54800" cy="6565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c6483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22490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58300" cy="3708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08700" cy="236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42000" cy="2654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4700" cy="2794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404100" cy="3911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20100" cy="7607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45600" cy="10045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0088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51484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56600" cy="454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32900" cy="3911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25170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31200" cy="3390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086600" cy="1816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36f9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38442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29959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750300" cy="2451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502132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427659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13753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5b6a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648131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69926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29600" cy="8877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05800" cy="340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2687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43900" cy="1612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04200" cy="5384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93100" cy="7162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2959100"/>
            <a:ext cx="99314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7. Polynomials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188200" cy="490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18100" cy="1638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4100" cy="1727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172200" cy="1892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18100" cy="1282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fa8de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42252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60900" cy="1485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7d3fd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0601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80000" cy="1384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4100" cy="1498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ddc1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63131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b1ae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33337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00291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309100" cy="4610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166100" cy="1790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20100" cy="2336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effd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634034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35089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175500" cy="2184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721600" cy="1739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69202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5600700" cy="635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59004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95580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6035e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60197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144000" cy="838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38900" cy="93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81889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188200" cy="1041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" y="1676400"/>
            <a:ext cx="99314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8. Quadratic  ​Functions and their  ​Algebra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38800" cy="2095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30900" cy="1701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2578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03800" cy="1905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77000" cy="6464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32500" cy="2108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22800" cy="1485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5100" cy="1714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503326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30900" cy="1828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04000" cy="2260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95fe3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960615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67400" cy="1739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80000" cy="7073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121400" cy="1651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37300" cy="7975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314b7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950975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78500" cy="1778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70700" cy="5613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696442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17286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148600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838987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e44af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85279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fd02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07111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959600" cy="1892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2694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12293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56600" cy="7061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321800" cy="7543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45600" cy="2997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464300" cy="1651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aef6e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09066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804400" cy="73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664700" cy="2159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721600" cy="3670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674100" cy="2717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680097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086600" cy="2146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264400" cy="1714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83600" cy="3352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512300" cy="2108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696200" cy="10172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2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96300" cy="236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5100" cy="1905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153e3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29450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20200" cy="2654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144000" cy="2032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489700" cy="9512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88264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2257e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48437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32900" cy="9271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064500" cy="8026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30175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623300" cy="876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33ca9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01472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43573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726820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66281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17449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418795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490613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4a94f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741870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471957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8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64007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97b2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890447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94881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53300" cy="9753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93100" cy="7010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43900" cy="8991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93100" cy="7874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4700" cy="2247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43900" cy="7226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94700" cy="3810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08900" cy="9715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05800" cy="2921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6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43900" cy="6845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572500" cy="1104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1803400"/>
            <a:ext cx="99314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9. Roots and  ​Irrational Numbers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797800" cy="4330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08600" cy="1308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34100" cy="1485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4100" cy="2959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34100" cy="2197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07000" cy="2070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81700" cy="5308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92800" cy="6629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883400" cy="200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79e9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50164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493000" cy="1866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7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921500" cy="2082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d8a11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47052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07500" cy="3073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032500" cy="3848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6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388100" cy="1905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30900" cy="1828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42300" cy="3149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40700" cy="109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0d49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40499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59422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65c8f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09841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558800"/>
            <a:ext cx="25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3" name="Picture 2" descr="MSOfficePNG(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141592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73687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90000" cy="4191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4cc5d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144066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99200" cy="1993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21600" cy="8890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84800" cy="1447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)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089900" cy="8737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051800" cy="2717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" y="2692400"/>
            <a:ext cx="99314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10. Statistics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00" cy="2311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509000" cy="6350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19800" cy="4241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73800" cy="3937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24600" cy="7861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46900" cy="6197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5435600" cy="4254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9bd1e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69252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94400" cy="3187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69000" cy="2514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48400" cy="9232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5300" cy="2552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43600" cy="4394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97700" cy="7772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88100" cy="2387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13500" cy="2959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8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94700" cy="7975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92b7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41528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a32e3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608761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ddb6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741400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359900" cy="744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747000" cy="9588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20100" cy="1320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80400" cy="617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6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45600" cy="708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8329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94009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429463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421576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790486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03936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649363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18500" cy="3505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9200" cy="6464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 descr="clipboard(1)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740400"/>
            <a:ext cx="8331200" cy="9271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73b8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63321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2300" y="2717800"/>
            <a:ext cx="706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Arial - 65"/>
              </a:rPr>
              <a:t>Unit 3. Functions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7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29463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3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527800" cy="8204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94700" cy="5486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18500" cy="9588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1727200"/>
            <a:ext cx="99314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11. A Final Look at  ​Functions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493000" cy="8940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37300" cy="10477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8fee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52818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58200" cy="8547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277100" cy="9448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509000" cy="8051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96000" cy="2298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32900" cy="2755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102600" cy="9359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524421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41ef6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988682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10045700" cy="9728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962900" cy="9093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4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869492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3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31200" cy="1003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537d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665581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5300" cy="1765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6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53400" cy="7848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8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82000" cy="7175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)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69300" cy="8331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6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43900" cy="10375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5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159500" cy="2514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92800" cy="1879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4700" cy="1841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13500" cy="4038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81700" cy="2260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77000" cy="3086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cfa38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1236205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61100" cy="2209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a7ff9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15747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8355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42400" cy="2590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86720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00" y="-139700"/>
            <a:ext cx="10160000" cy="851763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7778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40105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19800" cy="4445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4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43600" cy="1930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9dea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50400" cy="2438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35700" cy="7861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69300" cy="9537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86500" cy="241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56300" cy="2082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56300" cy="2374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2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99200" cy="8280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382000" cy="4902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1dba1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398475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f4cf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348226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de7313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96786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6705600" cy="8343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436100" cy="2184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f0b602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230123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264400" cy="200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00" y="2108200"/>
            <a:ext cx="993140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2. Linear  ​Expressions, Equations,  ​and Inequalities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432800" cy="4330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00266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34733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9245600" cy="8229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67700" cy="2959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302500" cy="622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636000" cy="7581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5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7950200" cy="1968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88727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939190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9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5753100" cy="2933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59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93100" cy="3111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3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16900" cy="10617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2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216900" cy="8877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2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04200" cy="2882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5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390474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3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42300" cy="3048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2e05de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489991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0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684314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419100"/>
            <a:ext cx="8013700" cy="2273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1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0000" cy="5575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7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55000" cy="10198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Picture 2" descr="clipboard(72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7000" y="9652000"/>
            <a:ext cx="8255000" cy="4737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65700" cy="1536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20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82000" cy="96012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1460500"/>
            <a:ext cx="995680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smtClean="0">
                <a:solidFill>
                  <a:srgbClr val="000000"/>
                </a:solidFill>
                <a:latin typeface="Arial - 65"/>
              </a:rPr>
              <a:t>Unit 4. Linear Functions  ​and Arithmetic  ​Sequences </a:t>
            </a:r>
            <a:endParaRPr lang="en-US" sz="3200">
              <a:solidFill>
                <a:srgbClr val="000000"/>
              </a:solidFill>
              <a:latin typeface="Arial - 65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1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100"/>
            <a:ext cx="10160000" cy="402691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41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37300" cy="1435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6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37300" cy="1778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13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70600" cy="4495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7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59400" cy="45466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board(94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235700" cy="7010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OfficePNG(48)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419100"/>
            <a:ext cx="9347200" cy="10083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K-218-3ebd755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78104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Custom</PresentationFormat>
  <Paragraphs>11</Paragraphs>
  <Slides>423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423</vt:i4>
      </vt:variant>
    </vt:vector>
  </HeadingPairs>
  <TitlesOfParts>
    <vt:vector size="427" baseType="lpstr">
      <vt:lpstr>Arial</vt:lpstr>
      <vt:lpstr>Arial - 65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Slide 335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  <vt:lpstr>Slide 344</vt:lpstr>
      <vt:lpstr>Slide 345</vt:lpstr>
      <vt:lpstr>Slide 346</vt:lpstr>
      <vt:lpstr>Slide 347</vt:lpstr>
      <vt:lpstr>Slide 348</vt:lpstr>
      <vt:lpstr>Slide 349</vt:lpstr>
      <vt:lpstr>Slide 350</vt:lpstr>
      <vt:lpstr>Slide 351</vt:lpstr>
      <vt:lpstr>Slide 352</vt:lpstr>
      <vt:lpstr>Slide 353</vt:lpstr>
      <vt:lpstr>Slide 354</vt:lpstr>
      <vt:lpstr>Slide 355</vt:lpstr>
      <vt:lpstr>Slide 356</vt:lpstr>
      <vt:lpstr>Slide 357</vt:lpstr>
      <vt:lpstr>Slide 358</vt:lpstr>
      <vt:lpstr>Slide 359</vt:lpstr>
      <vt:lpstr>Slide 360</vt:lpstr>
      <vt:lpstr>Slide 361</vt:lpstr>
      <vt:lpstr>Slide 362</vt:lpstr>
      <vt:lpstr>Slide 363</vt:lpstr>
      <vt:lpstr>Slide 364</vt:lpstr>
      <vt:lpstr>Slide 365</vt:lpstr>
      <vt:lpstr>Slide 366</vt:lpstr>
      <vt:lpstr>Slide 367</vt:lpstr>
      <vt:lpstr>Slide 368</vt:lpstr>
      <vt:lpstr>Slide 369</vt:lpstr>
      <vt:lpstr>Slide 370</vt:lpstr>
      <vt:lpstr>Slide 371</vt:lpstr>
      <vt:lpstr>Slide 372</vt:lpstr>
      <vt:lpstr>Slide 373</vt:lpstr>
      <vt:lpstr>Slide 374</vt:lpstr>
      <vt:lpstr>Slide 375</vt:lpstr>
      <vt:lpstr>Slide 376</vt:lpstr>
      <vt:lpstr>Slide 377</vt:lpstr>
      <vt:lpstr>Slide 378</vt:lpstr>
      <vt:lpstr>Slide 379</vt:lpstr>
      <vt:lpstr>Slide 380</vt:lpstr>
      <vt:lpstr>Slide 381</vt:lpstr>
      <vt:lpstr>Slide 382</vt:lpstr>
      <vt:lpstr>Slide 383</vt:lpstr>
      <vt:lpstr>Slide 384</vt:lpstr>
      <vt:lpstr>Slide 385</vt:lpstr>
      <vt:lpstr>Slide 386</vt:lpstr>
      <vt:lpstr>Slide 387</vt:lpstr>
      <vt:lpstr>Slide 388</vt:lpstr>
      <vt:lpstr>Slide 389</vt:lpstr>
      <vt:lpstr>Slide 390</vt:lpstr>
      <vt:lpstr>Slide 391</vt:lpstr>
      <vt:lpstr>Slide 392</vt:lpstr>
      <vt:lpstr>Slide 393</vt:lpstr>
      <vt:lpstr>Slide 394</vt:lpstr>
      <vt:lpstr>Slide 395</vt:lpstr>
      <vt:lpstr>Slide 396</vt:lpstr>
      <vt:lpstr>Slide 397</vt:lpstr>
      <vt:lpstr>Slide 398</vt:lpstr>
      <vt:lpstr>Slide 399</vt:lpstr>
      <vt:lpstr>Slide 400</vt:lpstr>
      <vt:lpstr>Slide 401</vt:lpstr>
      <vt:lpstr>Slide 402</vt:lpstr>
      <vt:lpstr>Slide 403</vt:lpstr>
      <vt:lpstr>Slide 404</vt:lpstr>
      <vt:lpstr>Slide 405</vt:lpstr>
      <vt:lpstr>Slide 406</vt:lpstr>
      <vt:lpstr>Slide 407</vt:lpstr>
      <vt:lpstr>Slide 408</vt:lpstr>
      <vt:lpstr>Slide 409</vt:lpstr>
      <vt:lpstr>Slide 410</vt:lpstr>
      <vt:lpstr>Slide 411</vt:lpstr>
      <vt:lpstr>Slide 412</vt:lpstr>
      <vt:lpstr>Slide 413</vt:lpstr>
      <vt:lpstr>Slide 414</vt:lpstr>
      <vt:lpstr>Slide 415</vt:lpstr>
      <vt:lpstr>Slide 416</vt:lpstr>
      <vt:lpstr>Slide 417</vt:lpstr>
      <vt:lpstr>Slide 418</vt:lpstr>
      <vt:lpstr>Slide 419</vt:lpstr>
      <vt:lpstr>Slide 420</vt:lpstr>
      <vt:lpstr>Slide 421</vt:lpstr>
      <vt:lpstr>Slide 422</vt:lpstr>
      <vt:lpstr>Slide 423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kweiler</dc:creator>
  <cp:lastModifiedBy>kweiler</cp:lastModifiedBy>
  <cp:revision>1</cp:revision>
  <dcterms:created xsi:type="dcterms:W3CDTF">2017-12-14T14:56:08Z</dcterms:created>
  <dcterms:modified xsi:type="dcterms:W3CDTF">2017-12-14T14:56:10Z</dcterms:modified>
</cp:coreProperties>
</file>